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850"/>
    <a:srgbClr val="3B2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 autoAdjust="0"/>
    <p:restoredTop sz="94574"/>
  </p:normalViewPr>
  <p:slideViewPr>
    <p:cSldViewPr snapToObjects="1" showGuides="1">
      <p:cViewPr varScale="1">
        <p:scale>
          <a:sx n="70" d="100"/>
          <a:sy n="70" d="100"/>
        </p:scale>
        <p:origin x="78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B6644-F4E1-AF44-8136-E1363187FA40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47C4-E918-7743-A96C-303150B7A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9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2947C4-E918-7743-A96C-303150B7A1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4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2947C4-E918-7743-A96C-303150B7A1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11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2947C4-E918-7743-A96C-303150B7A1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36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6F08B-AB34-7146-80EF-A9430F4989C6}" type="datetimeFigureOut">
              <a:rPr lang="pt-PT" smtClean="0"/>
              <a:pPr/>
              <a:t>09/12/2020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25F2-3B27-5E49-9DA2-E0B236D9093A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C6C98B84-7F61-3B47-8F5C-597510975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8169" y="1591402"/>
            <a:ext cx="7535659" cy="1898693"/>
          </a:xfrm>
        </p:spPr>
        <p:txBody>
          <a:bodyPr>
            <a:normAutofit/>
          </a:bodyPr>
          <a:lstStyle/>
          <a:p>
            <a:r>
              <a:rPr lang="en-GB" b="1" dirty="0" smtClean="0"/>
              <a:t>Title</a:t>
            </a:r>
            <a:r>
              <a:rPr lang="ru-RU" sz="3975" dirty="0" smtClean="0"/>
              <a:t> </a:t>
            </a:r>
            <a:r>
              <a:rPr lang="ru-RU" sz="3975" b="1" dirty="0" smtClean="0"/>
              <a:t> </a:t>
            </a:r>
            <a:endParaRPr lang="ru-RU" sz="3975" b="1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B875A3EE-DDDC-334F-881B-698C235BC252}"/>
              </a:ext>
            </a:extLst>
          </p:cNvPr>
          <p:cNvSpPr txBox="1">
            <a:spLocks/>
          </p:cNvSpPr>
          <p:nvPr/>
        </p:nvSpPr>
        <p:spPr>
          <a:xfrm>
            <a:off x="2135560" y="3781806"/>
            <a:ext cx="8352928" cy="147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b="1" dirty="0" smtClean="0">
                <a:solidFill>
                  <a:sysClr val="windowText" lastClr="000000"/>
                </a:solidFill>
                <a:latin typeface="Calibri" panose="020F0502020204030204"/>
              </a:rPr>
              <a:t>Name, </a:t>
            </a:r>
            <a:r>
              <a:rPr lang="en-GB" b="1" dirty="0" err="1" smtClean="0">
                <a:solidFill>
                  <a:sysClr val="windowText" lastClr="000000"/>
                </a:solidFill>
                <a:latin typeface="Calibri" panose="020F0502020204030204"/>
              </a:rPr>
              <a:t>Surname</a:t>
            </a:r>
            <a:r>
              <a:rPr lang="en-GB" b="1" baseline="30000" dirty="0" err="1" smtClean="0">
                <a:solidFill>
                  <a:sysClr val="windowText" lastClr="000000"/>
                </a:solidFill>
                <a:latin typeface="Calibri" panose="020F0502020204030204"/>
              </a:rPr>
              <a:t>a</a:t>
            </a:r>
            <a:r>
              <a:rPr lang="en-GB" b="1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GB" b="1" smtClean="0">
                <a:solidFill>
                  <a:sysClr val="windowText" lastClr="000000"/>
                </a:solidFill>
                <a:latin typeface="Calibri" panose="020F0502020204030204"/>
              </a:rPr>
              <a:t>and</a:t>
            </a:r>
            <a:r>
              <a:rPr lang="en-GB" b="1" smtClean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GB" b="1" dirty="0">
                <a:solidFill>
                  <a:sysClr val="windowText" lastClr="000000"/>
                </a:solidFill>
              </a:rPr>
              <a:t>Name, </a:t>
            </a:r>
            <a:r>
              <a:rPr lang="en-GB" b="1" dirty="0" err="1" smtClean="0">
                <a:solidFill>
                  <a:sysClr val="windowText" lastClr="000000"/>
                </a:solidFill>
              </a:rPr>
              <a:t>Surname</a:t>
            </a:r>
            <a:r>
              <a:rPr lang="en-GB" b="1" baseline="30000" dirty="0" err="1" smtClean="0">
                <a:solidFill>
                  <a:sysClr val="windowText" lastClr="000000"/>
                </a:solidFill>
                <a:latin typeface="Calibri" panose="020F0502020204030204"/>
              </a:rPr>
              <a:t>b</a:t>
            </a:r>
            <a:endParaRPr lang="ru-RU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atinLnBrk="1">
              <a:defRPr/>
            </a:pPr>
            <a:r>
              <a:rPr lang="en-GB" sz="1500" i="1" baseline="30000" dirty="0" smtClean="0">
                <a:solidFill>
                  <a:sysClr val="windowText" lastClr="000000"/>
                </a:solidFill>
                <a:latin typeface="Calibri" panose="020F0502020204030204"/>
              </a:rPr>
              <a:t>a </a:t>
            </a:r>
            <a:r>
              <a:rPr lang="en-GB" sz="1500" i="1" dirty="0" err="1" smtClean="0">
                <a:solidFill>
                  <a:sysClr val="windowText" lastClr="000000"/>
                </a:solidFill>
                <a:latin typeface="Calibri" panose="020F0502020204030204"/>
              </a:rPr>
              <a:t>Bharath</a:t>
            </a:r>
            <a:r>
              <a:rPr lang="en-GB" sz="1500" i="1" dirty="0" smtClean="0">
                <a:solidFill>
                  <a:sysClr val="windowText" lastClr="000000"/>
                </a:solidFill>
                <a:latin typeface="Calibri" panose="020F0502020204030204"/>
              </a:rPr>
              <a:t> University</a:t>
            </a:r>
            <a:r>
              <a:rPr lang="en-GB" sz="1500" i="1" dirty="0" smtClean="0">
                <a:solidFill>
                  <a:sysClr val="windowText" lastClr="000000"/>
                </a:solidFill>
                <a:latin typeface="Calibri" panose="020F0502020204030204"/>
              </a:rPr>
              <a:t>.</a:t>
            </a:r>
            <a:r>
              <a:rPr lang="en-GB" sz="1500" i="1" dirty="0" smtClean="0">
                <a:solidFill>
                  <a:sysClr val="windowText" lastClr="000000"/>
                </a:solidFill>
              </a:rPr>
              <a:t>, </a:t>
            </a:r>
            <a:r>
              <a:rPr lang="en-GB" sz="1500" i="1" dirty="0" smtClean="0">
                <a:solidFill>
                  <a:sysClr val="windowText" lastClr="000000"/>
                </a:solidFill>
                <a:latin typeface="Calibri" panose="020F0502020204030204"/>
              </a:rPr>
              <a:t>India</a:t>
            </a:r>
            <a:endParaRPr lang="ru-RU" sz="1500" i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atinLnBrk="1">
              <a:defRPr/>
            </a:pPr>
            <a:r>
              <a:rPr lang="en-GB" sz="1500" i="1" baseline="30000" dirty="0" err="1" smtClean="0">
                <a:solidFill>
                  <a:sysClr val="windowText" lastClr="000000"/>
                </a:solidFill>
                <a:latin typeface="Calibri" panose="020F0502020204030204"/>
              </a:rPr>
              <a:t>b</a:t>
            </a:r>
            <a:r>
              <a:rPr lang="en-GB" sz="1500" i="1" dirty="0" err="1" smtClean="0">
                <a:solidFill>
                  <a:sysClr val="windowText" lastClr="000000"/>
                </a:solidFill>
              </a:rPr>
              <a:t>MPRH</a:t>
            </a:r>
            <a:r>
              <a:rPr lang="en-GB" sz="1500" i="1" dirty="0" smtClean="0">
                <a:solidFill>
                  <a:sysClr val="windowText" lastClr="000000"/>
                </a:solidFill>
              </a:rPr>
              <a:t> </a:t>
            </a:r>
            <a:r>
              <a:rPr lang="en-GB" sz="1500" i="1" dirty="0" err="1" smtClean="0">
                <a:solidFill>
                  <a:sysClr val="windowText" lastClr="000000"/>
                </a:solidFill>
              </a:rPr>
              <a:t>Insitute</a:t>
            </a:r>
            <a:r>
              <a:rPr lang="en-GB" sz="1500" i="1" dirty="0" smtClean="0">
                <a:solidFill>
                  <a:sysClr val="windowText" lastClr="000000"/>
                </a:solidFill>
              </a:rPr>
              <a:t>, </a:t>
            </a:r>
            <a:r>
              <a:rPr lang="en-GB" sz="1500" i="1" dirty="0" smtClean="0">
                <a:solidFill>
                  <a:sysClr val="windowText" lastClr="000000"/>
                </a:solidFill>
                <a:latin typeface="Calibri" panose="020F0502020204030204"/>
              </a:rPr>
              <a:t>IRAN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3" y="-3340"/>
            <a:ext cx="12192000" cy="123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angle 12"/>
          <p:cNvSpPr/>
          <p:nvPr/>
        </p:nvSpPr>
        <p:spPr>
          <a:xfrm>
            <a:off x="0" y="6488668"/>
            <a:ext cx="167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www.icntls.com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3" y="-3340"/>
            <a:ext cx="12192000" cy="123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angle 12"/>
          <p:cNvSpPr/>
          <p:nvPr/>
        </p:nvSpPr>
        <p:spPr>
          <a:xfrm>
            <a:off x="0" y="6488668"/>
            <a:ext cx="167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www.icntls.com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197" y="1877470"/>
            <a:ext cx="11449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2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3" y="-3340"/>
            <a:ext cx="12192000" cy="123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angle 12"/>
          <p:cNvSpPr/>
          <p:nvPr/>
        </p:nvSpPr>
        <p:spPr>
          <a:xfrm>
            <a:off x="0" y="6488668"/>
            <a:ext cx="167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www.icntls.com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197" y="1877470"/>
            <a:ext cx="11449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9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25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Title  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Luisa Costa</dc:creator>
  <cp:lastModifiedBy>M&amp;E</cp:lastModifiedBy>
  <cp:revision>87</cp:revision>
  <dcterms:created xsi:type="dcterms:W3CDTF">2018-07-10T13:37:30Z</dcterms:created>
  <dcterms:modified xsi:type="dcterms:W3CDTF">2020-12-09T08:30:49Z</dcterms:modified>
</cp:coreProperties>
</file>